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8" r:id="rId13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1590-1967-40C8-ADAC-EF9C6AF9880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E61D-2F7C-49BE-B5AA-8C81BE7F6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658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1590-1967-40C8-ADAC-EF9C6AF9880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E61D-2F7C-49BE-B5AA-8C81BE7F6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09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1590-1967-40C8-ADAC-EF9C6AF9880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E61D-2F7C-49BE-B5AA-8C81BE7F6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36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1590-1967-40C8-ADAC-EF9C6AF9880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E61D-2F7C-49BE-B5AA-8C81BE7F6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99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1590-1967-40C8-ADAC-EF9C6AF9880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E61D-2F7C-49BE-B5AA-8C81BE7F6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03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1590-1967-40C8-ADAC-EF9C6AF9880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E61D-2F7C-49BE-B5AA-8C81BE7F6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831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1590-1967-40C8-ADAC-EF9C6AF9880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E61D-2F7C-49BE-B5AA-8C81BE7F6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124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1590-1967-40C8-ADAC-EF9C6AF9880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E61D-2F7C-49BE-B5AA-8C81BE7F6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733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1590-1967-40C8-ADAC-EF9C6AF9880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E61D-2F7C-49BE-B5AA-8C81BE7F6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13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1590-1967-40C8-ADAC-EF9C6AF9880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E61D-2F7C-49BE-B5AA-8C81BE7F6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43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1590-1967-40C8-ADAC-EF9C6AF9880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E61D-2F7C-49BE-B5AA-8C81BE7F6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4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51590-1967-40C8-ADAC-EF9C6AF9880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4E61D-2F7C-49BE-B5AA-8C81BE7F6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28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919" y="782197"/>
            <a:ext cx="5672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ӘЛЕМ ҒАЖАЙЫПТАРЫ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68477"/>
            <a:ext cx="5840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ЕРЕЖЕСІ: </a:t>
            </a:r>
          </a:p>
          <a:p>
            <a:pPr algn="ctr"/>
            <a:r>
              <a:rPr lang="kk-KZ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ӘЛЕМНІҢ ТАРИХИ ЖӘНЕ ТАБИҒИ МҰРАЛАРЫНЫҢ СУРЕТІ БЕРІЛЕДІ. СУРЕТТІ ДҰРЫС ТАПҚАН ТОПҚА 2 ҰПАЙ 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03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06765" y="1079652"/>
            <a:ext cx="5552501" cy="380082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7269" y="286439"/>
            <a:ext cx="4704205" cy="5618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МЕКСИКА-ЧИЧЕН-ИЦА</a:t>
            </a:r>
            <a:endParaRPr 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35572" y="358442"/>
            <a:ext cx="979715" cy="979715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3543" y="1403725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39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f3e49b8de7c9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377e9b8d135e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06765" y="1079652"/>
            <a:ext cx="5552501" cy="380082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05914" y="286439"/>
            <a:ext cx="5453352" cy="5618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ИОРДАНИЯ-ПЕТРА КЕШЕНІ</a:t>
            </a:r>
            <a:endParaRPr 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35572" y="358442"/>
            <a:ext cx="979715" cy="979715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3543" y="1403725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3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f3e49b8de7c9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377e9b8d135e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06765" y="1079652"/>
            <a:ext cx="5552501" cy="380082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23708" y="286440"/>
            <a:ext cx="4318614" cy="5618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ТҮРКИЯ-ПАМУККАЛЕ</a:t>
            </a:r>
            <a:endParaRPr 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35572" y="358442"/>
            <a:ext cx="979715" cy="979715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3543" y="1403725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8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f3e49b8de7c9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377e9b8d135e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06765" y="1079652"/>
            <a:ext cx="5552501" cy="380082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23708" y="286440"/>
            <a:ext cx="4318614" cy="5618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ИТАЛИЯ - КОЛИЗЕЙ</a:t>
            </a:r>
            <a:endParaRPr 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35572" y="358442"/>
            <a:ext cx="979715" cy="979715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3543" y="1403725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7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f3e49b8de7c9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377e9b8d135e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06765" y="1079652"/>
            <a:ext cx="5552501" cy="380082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62695" y="286439"/>
            <a:ext cx="5640639" cy="5618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АҚШ – БОСТАНДЫҚ МҮСІНІ</a:t>
            </a:r>
            <a:endParaRPr 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35572" y="358442"/>
            <a:ext cx="979715" cy="979715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3543" y="1403725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24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f3e49b8de7c9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377e9b8d135e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06765" y="1079652"/>
            <a:ext cx="5552501" cy="380082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30492" y="286439"/>
            <a:ext cx="6191484" cy="5618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ҚАЗАҚСТАН-ТОРЫШ ТАСТАРЫ</a:t>
            </a:r>
            <a:endParaRPr 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35572" y="358442"/>
            <a:ext cx="979715" cy="979715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3543" y="1403725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1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f3e49b8de7c9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377e9b8d135e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06765" y="1079652"/>
            <a:ext cx="5552501" cy="380082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66507" y="286439"/>
            <a:ext cx="5233015" cy="5618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ҮНДІСТАН – ТӘЖ-МАХАЛЛ</a:t>
            </a:r>
            <a:endParaRPr 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35572" y="358442"/>
            <a:ext cx="979715" cy="979715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3543" y="1403725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4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f3e49b8de7c9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377e9b8d135e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06765" y="1079652"/>
            <a:ext cx="5552501" cy="380082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17779" y="286439"/>
            <a:ext cx="5541487" cy="5618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ФРАНЦИЯ-ЛУВР МҰРАЖАЙЫ</a:t>
            </a:r>
            <a:endParaRPr 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35572" y="358442"/>
            <a:ext cx="979715" cy="979715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3543" y="1403725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f3e49b8de7c9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377e9b8d135e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06765" y="1079652"/>
            <a:ext cx="5552501" cy="380082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74560" y="187289"/>
            <a:ext cx="5816910" cy="5618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БРАЗИЛИЯ-ХРИСТОС МҮСІНІ</a:t>
            </a:r>
            <a:endParaRPr 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35572" y="358442"/>
            <a:ext cx="979715" cy="979715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3543" y="1403725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78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f3e49b8de7c9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377e9b8d135e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06765" y="1079652"/>
            <a:ext cx="5552501" cy="380082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03371" y="143219"/>
            <a:ext cx="4935558" cy="7932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АУСТРАЛИЯ-СИДНЕЙ ОПЕРА ТЕАТРЫ</a:t>
            </a:r>
            <a:endParaRPr 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35572" y="358442"/>
            <a:ext cx="979715" cy="979715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3543" y="1403725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3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f3e49b8de7c9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377e9b8d135e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06765" y="1079652"/>
            <a:ext cx="5552501" cy="380082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06765" y="286439"/>
            <a:ext cx="5662673" cy="5618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АҚШ-КОЛОРАДО ШАТҚАЛЫ</a:t>
            </a:r>
            <a:endParaRPr 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35572" y="358442"/>
            <a:ext cx="979715" cy="979715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3543" y="1403725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83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f3e49b8de7c9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377e9b8d135e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</TotalTime>
  <Words>54</Words>
  <Application>Microsoft Office PowerPoint</Application>
  <PresentationFormat>Экран (16:9)</PresentationFormat>
  <Paragraphs>25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22</cp:revision>
  <dcterms:created xsi:type="dcterms:W3CDTF">2025-02-09T06:36:15Z</dcterms:created>
  <dcterms:modified xsi:type="dcterms:W3CDTF">2025-02-09T13:03:13Z</dcterms:modified>
</cp:coreProperties>
</file>